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18" r:id="rId2"/>
    <p:sldId id="11571" r:id="rId3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446FE-D563-53A3-07D5-A2E585107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89EACE-7EA4-8516-B40F-31A3DA2E9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676CAA-BE17-DBED-BAF7-EE0371BB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5B2CD4-442B-56E7-0643-9604CE9F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691E32-65E2-459A-E352-0ECDB9F9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18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69BDA3-3BC0-D746-5452-9DCCFB7E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11AB407-41B2-BB07-4DFE-C1B333A7B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594379-13D3-D089-8296-150317D5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228479-8AE8-7E63-8B29-C0EC8422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E0ACDA-42FC-EC8C-69EE-ABBA4981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706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B1BEBD5-56B1-883A-019B-3134F0578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4CF74E-F72C-8691-6A3B-B465E05AD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989FA5-5A4C-B12A-C85F-DC92902E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6A4102-AC27-EB1A-377E-CEEDB16B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130482-2D7D-5EF8-D07C-AB4F882C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42208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4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9A67F2-51CF-10CD-9636-77B39691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33B466-27A1-60E4-70C1-E1383B5E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C3560C-E4D6-3BA8-71B9-30CD20F8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588FC7-1583-5921-0464-6E51282C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44F38F-3B23-C681-F4BF-4995979B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7715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BFD201-513A-2023-5003-02B4FD67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137841-3A23-F840-0B77-148E8CCD4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DEA44A-9FE5-1164-999F-88CDB05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10555A-C946-91EA-F479-1A3E064A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8E99E3-14F1-FB7D-F315-F5D20ED3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1104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F4FD23-3E61-B734-75DA-56E6C9AB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2F22B0-5AF3-1337-FD1F-107255B3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B3F24E-4C77-0833-DA60-7156FDAC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F885A3-9114-D30B-F6A3-A2AABF1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0C2F87-5AD6-EBA2-18B3-157FED7A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B81FD5-68E1-FF03-6E78-79008FA7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12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368C6F-F48B-768D-3F8E-D61CA640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7953AA0-369A-262A-1A51-3D69F6EC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3DAE07B-6CDD-91B1-67DC-82E595E3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FAB7D2-7AB8-2D45-022F-063AF942A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4A06748-F171-93BF-AE78-60C19EDAE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6AC6FBA-CAB1-45FE-262F-241E062E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6A5DF5B-CC7D-AC46-55BF-4BDAC26F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845BBBE-D53C-117A-3A24-2D12FF97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075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17FCCD-998D-BE91-7890-82AB6351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27F238B-6D4A-99B8-9965-8D6A49EE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BB0757D-F817-324D-771A-DE4569FB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9E1C4B-8D8D-E0E3-1B22-453B73A9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633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1E18AC-B920-0142-E1DB-87A19004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C6DAAC8-CEB5-263D-41FE-188987413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90C05C-8EEB-8F89-15F1-72B4E489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912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1B6056-FE6B-330F-83C1-1FBCA81F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00ADB7-1852-F545-B61A-3D20C30F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01439-E9AA-7311-A39E-9A539461E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0782FA8-4A10-140D-B065-EF496613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14EC753-0244-F46D-F235-99AC0674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A31C1D-15DD-F2E7-22EB-460DB01E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8466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AC8497-07F8-17FE-DA68-3AA6C2B53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F580813-E23C-8270-02E9-61D119B57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BC7079-FA48-1616-345D-0F39F6AB4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C15F31-1C31-6113-5FCA-239C958A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1C4CE7-E68A-0CDD-304A-28548B63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28F9FD-535E-186B-CA20-E108B869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996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A67F23-6E9B-9F60-CCAC-FFF2B9EB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602691-D289-1A48-ED99-FA7FEF2A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DD013-DE4B-F68C-8BF1-E4C889C99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DFE2-48D4-4B05-B26C-50407CE3205C}" type="datetimeFigureOut">
              <a:rPr lang="ar-AE" smtClean="0"/>
              <a:t>17/09/1445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2664AA-0BAC-7DC2-AC46-6A008956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F5AA77-FC1A-6215-1C7A-C5EAFF8F9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33E4-D973-4A9B-B82A-678B373DF0F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258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b="1" dirty="0">
                <a:solidFill>
                  <a:srgbClr val="FF0000"/>
                </a:solidFill>
                <a:latin typeface="Sakkal Majalla" panose="02000000000000000000" pitchFamily="2" charset="-78"/>
              </a:rPr>
              <a:t>(تصنيع  المنِتجات اليدوية 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51765-92C3-4204-89EE-0AA2A3C79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020" y="1588770"/>
            <a:ext cx="3067050" cy="266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1C4F07-B6C0-49A1-9A19-C20F6131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588770"/>
            <a:ext cx="5143500" cy="2794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0C13B0-3F25-49B8-938A-CE4054AC9D1D}"/>
              </a:ext>
            </a:extLst>
          </p:cNvPr>
          <p:cNvSpPr/>
          <p:nvPr/>
        </p:nvSpPr>
        <p:spPr>
          <a:xfrm>
            <a:off x="4125483" y="537158"/>
            <a:ext cx="587693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cap="none" spc="0" dirty="0">
                <a:ln w="0"/>
                <a:solidFill>
                  <a:schemeClr val="tx1"/>
                </a:solidFill>
              </a:rPr>
              <a:t>الواجب المنزلي : عمل لوحة مزودة بخطوات صنع الفخار 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964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17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Sakkal Majalla</vt:lpstr>
      <vt:lpstr>Times New Roman</vt:lpstr>
      <vt:lpstr>نسق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Salma Ali Mubarak AlAhbabi</dc:creator>
  <cp:lastModifiedBy>MEEAD AHMED OBAID ALTENEIJI</cp:lastModifiedBy>
  <cp:revision>8</cp:revision>
  <dcterms:created xsi:type="dcterms:W3CDTF">2023-06-14T09:37:25Z</dcterms:created>
  <dcterms:modified xsi:type="dcterms:W3CDTF">2024-03-27T05:56:28Z</dcterms:modified>
</cp:coreProperties>
</file>